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2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1" r:id="rId11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70B07BA-F3E6-4E91-8618-5E47F8977893}" type="datetimeFigureOut">
              <a:rPr lang="en-NZ"/>
              <a:pPr>
                <a:defRPr/>
              </a:pPr>
              <a:t>17/02/2014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604C36-F93D-43E4-8771-5FD5964FFDCB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36542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7B4EA1C-44E7-4EF2-9D8D-D351D8E08AA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96520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9E303F-A6B0-474F-86C1-5B298DC0024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3501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C58EB46-4C69-4F90-BE38-0FC0735D4E0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87801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0233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A35CE86-32AF-4AF2-A93D-7F2C4E1BD47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60509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11E1F09-FF9C-4B76-B1A2-C54D14B5D3B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0402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967FD4-4CA1-4487-BF87-14B6D8C5BA2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6020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0F10CD-C51C-4F44-BCAD-287F4AB7840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2119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52272A9-67FB-45A6-9D4F-8A8CE30C4CF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002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E60D2B-B006-482B-85F7-E574E6F5BDB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6803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C6DA42-1FFA-4C1D-A419-955564591C9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9371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Have mercy on me, Lord;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to you my soul holds fast.</a:t>
            </a:r>
            <a:endParaRPr lang="en-NZ" dirty="0"/>
          </a:p>
          <a:p>
            <a:r>
              <a:rPr lang="en-GB" dirty="0"/>
              <a:t>	Your </a:t>
            </a:r>
            <a:r>
              <a:rPr lang="en-GB" dirty="0" err="1"/>
              <a:t>cov’ring</a:t>
            </a:r>
            <a:r>
              <a:rPr lang="en-GB" dirty="0"/>
              <a:t> wings will shelter me</a:t>
            </a:r>
            <a:endParaRPr lang="en-NZ" dirty="0"/>
          </a:p>
          <a:p>
            <a:r>
              <a:rPr lang="en-GB" dirty="0"/>
              <a:t>		until the danger’s past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10.</a:t>
            </a:r>
            <a:r>
              <a:rPr lang="en-NZ" altLang="en-US" dirty="0" smtClean="0"/>
              <a:t>	</a:t>
            </a:r>
            <a:r>
              <a:rPr lang="en-GB" dirty="0"/>
              <a:t>Above the highest </a:t>
            </a:r>
            <a:r>
              <a:rPr lang="en-GB" dirty="0" err="1"/>
              <a:t>heav’ns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O God, exalted be!</a:t>
            </a:r>
            <a:endParaRPr lang="en-NZ" dirty="0"/>
          </a:p>
          <a:p>
            <a:r>
              <a:rPr lang="en-GB" dirty="0"/>
              <a:t>	And over all the earth below</a:t>
            </a:r>
            <a:endParaRPr lang="en-NZ" dirty="0"/>
          </a:p>
          <a:p>
            <a:r>
              <a:rPr lang="en-GB" dirty="0"/>
              <a:t>		display your majesty.</a:t>
            </a:r>
            <a:endParaRPr lang="en-NZ" altLang="en-US" dirty="0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57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Aaron Williams, </a:t>
            </a:r>
            <a:r>
              <a:rPr lang="en-GB" sz="1000" dirty="0" smtClean="0"/>
              <a:t>1763</a:t>
            </a:r>
            <a:endParaRPr lang="en-NZ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cry to God Most High,</a:t>
            </a:r>
            <a:endParaRPr lang="en-NZ" dirty="0"/>
          </a:p>
          <a:p>
            <a:r>
              <a:rPr lang="en-GB" dirty="0"/>
              <a:t>		to God who answers me,</a:t>
            </a:r>
            <a:endParaRPr lang="en-NZ" dirty="0"/>
          </a:p>
          <a:p>
            <a:r>
              <a:rPr lang="en-GB" dirty="0"/>
              <a:t>	for he fulfils his purposes</a:t>
            </a:r>
            <a:endParaRPr lang="en-NZ" dirty="0"/>
          </a:p>
          <a:p>
            <a:r>
              <a:rPr lang="en-GB" dirty="0"/>
              <a:t>		for me most perfectly.</a:t>
            </a:r>
            <a:endParaRPr lang="en-NZ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sends his help from </a:t>
            </a:r>
            <a:r>
              <a:rPr lang="en-GB" dirty="0" err="1"/>
              <a:t>heav’n</a:t>
            </a:r>
            <a:endParaRPr lang="en-NZ" dirty="0"/>
          </a:p>
          <a:p>
            <a:r>
              <a:rPr lang="en-GB" dirty="0"/>
              <a:t>		and saves me from above,</a:t>
            </a:r>
            <a:endParaRPr lang="en-NZ" dirty="0"/>
          </a:p>
          <a:p>
            <a:r>
              <a:rPr lang="en-GB" dirty="0"/>
              <a:t>	rebuking those who seek my life;</a:t>
            </a:r>
            <a:endParaRPr lang="en-NZ" dirty="0"/>
          </a:p>
          <a:p>
            <a:r>
              <a:rPr lang="en-GB" dirty="0"/>
              <a:t>		God sends his truth and love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10283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live with savage beasts,</a:t>
            </a:r>
            <a:endParaRPr lang="en-NZ" dirty="0"/>
          </a:p>
          <a:p>
            <a:r>
              <a:rPr lang="en-GB" dirty="0"/>
              <a:t>		I dwell with lions strong –</a:t>
            </a:r>
            <a:endParaRPr lang="en-NZ" dirty="0"/>
          </a:p>
          <a:p>
            <a:r>
              <a:rPr lang="en-GB" dirty="0"/>
              <a:t>	with men who speak with piercing words;</a:t>
            </a:r>
            <a:endParaRPr lang="en-NZ" dirty="0"/>
          </a:p>
          <a:p>
            <a:r>
              <a:rPr lang="en-GB" dirty="0"/>
              <a:t>		a sharp sword is their tongue.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4754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Above the highest </a:t>
            </a:r>
            <a:r>
              <a:rPr lang="en-GB" dirty="0" err="1"/>
              <a:t>heav’ns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O God, exalted be!</a:t>
            </a:r>
            <a:endParaRPr lang="en-NZ" dirty="0"/>
          </a:p>
          <a:p>
            <a:r>
              <a:rPr lang="en-GB" dirty="0"/>
              <a:t>	And over all the earth below</a:t>
            </a:r>
            <a:endParaRPr lang="en-NZ" dirty="0"/>
          </a:p>
          <a:p>
            <a:r>
              <a:rPr lang="en-GB" dirty="0"/>
              <a:t>		display your majesty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12201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My soul was overwhelmed;</a:t>
            </a:r>
            <a:endParaRPr lang="en-NZ" dirty="0"/>
          </a:p>
          <a:p>
            <a:r>
              <a:rPr lang="en-GB" dirty="0"/>
              <a:t>		they spread a net for me.</a:t>
            </a:r>
            <a:endParaRPr lang="en-NZ" dirty="0"/>
          </a:p>
          <a:p>
            <a:r>
              <a:rPr lang="en-GB" dirty="0"/>
              <a:t>	But they themselves fell in the pit</a:t>
            </a:r>
            <a:endParaRPr lang="en-NZ" dirty="0"/>
          </a:p>
          <a:p>
            <a:r>
              <a:rPr lang="en-GB" dirty="0"/>
              <a:t>		which they dug secretly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94126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My heart is steadfast, Lord;</a:t>
            </a:r>
            <a:endParaRPr lang="en-NZ" dirty="0"/>
          </a:p>
          <a:p>
            <a:r>
              <a:rPr lang="en-GB" dirty="0"/>
              <a:t>		with music I will sing.</a:t>
            </a:r>
            <a:endParaRPr lang="en-NZ" dirty="0"/>
          </a:p>
          <a:p>
            <a:r>
              <a:rPr lang="en-GB" dirty="0"/>
              <a:t>	Awake, my soul! Wake, harp and lyre!</a:t>
            </a:r>
            <a:endParaRPr lang="en-NZ" dirty="0"/>
          </a:p>
          <a:p>
            <a:r>
              <a:rPr lang="en-GB" dirty="0"/>
              <a:t>		My song the dawn will bring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3100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Among the nations, Lord,</a:t>
            </a:r>
            <a:endParaRPr lang="en-NZ" dirty="0"/>
          </a:p>
          <a:p>
            <a:r>
              <a:rPr lang="en-GB" dirty="0"/>
              <a:t>		to you I will give praise.</a:t>
            </a:r>
            <a:endParaRPr lang="en-NZ" dirty="0"/>
          </a:p>
          <a:p>
            <a:r>
              <a:rPr lang="en-GB" dirty="0"/>
              <a:t>	Among the peoples of the earth</a:t>
            </a:r>
            <a:endParaRPr lang="en-NZ" dirty="0"/>
          </a:p>
          <a:p>
            <a:r>
              <a:rPr lang="en-GB" dirty="0"/>
              <a:t>		my songs of you I’ll raise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38498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9.</a:t>
            </a:r>
            <a:r>
              <a:rPr lang="en-NZ" altLang="en-US" dirty="0" smtClean="0"/>
              <a:t>	</a:t>
            </a:r>
            <a:r>
              <a:rPr lang="en-GB" dirty="0"/>
              <a:t>Great is your steadfast love,</a:t>
            </a:r>
            <a:endParaRPr lang="en-NZ" dirty="0"/>
          </a:p>
          <a:p>
            <a:r>
              <a:rPr lang="en-GB" dirty="0"/>
              <a:t>		which reaches to the sky.</a:t>
            </a:r>
            <a:endParaRPr lang="en-NZ" dirty="0"/>
          </a:p>
          <a:p>
            <a:r>
              <a:rPr lang="en-GB" dirty="0"/>
              <a:t>	Your constant faithfulness, O Lord,</a:t>
            </a:r>
            <a:endParaRPr lang="en-NZ" dirty="0"/>
          </a:p>
          <a:p>
            <a:r>
              <a:rPr lang="en-GB" dirty="0"/>
              <a:t>		extends to heaven high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626817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54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2014-02-17T07:54:10Z</dcterms:created>
  <dcterms:modified xsi:type="dcterms:W3CDTF">2014-02-17T07:56:43Z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